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Source Serif 4"/>
      <p:regular r:id="rId20"/>
    </p:embeddedFont>
    <p:embeddedFont>
      <p:font typeface="Source Serif 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Resume Parser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Transforming Recruitment with Intelligent Automation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Presented by KABIN DEV R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397" y="594836"/>
            <a:ext cx="7670006" cy="1316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Challenge: Manual Resume Screening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397" y="2226707"/>
            <a:ext cx="3729752" cy="2598777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0537" y="2226707"/>
            <a:ext cx="91440" cy="2598777"/>
          </a:xfrm>
          <a:prstGeom prst="roundRect">
            <a:avLst>
              <a:gd name="adj" fmla="val 34544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6525339" y="2460069"/>
            <a:ext cx="319444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Time-Consuming Process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5339" y="3244334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HR teams dedicate significant hours to manual resume review, diverting focus from strategic initiatives.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651" y="2226707"/>
            <a:ext cx="3729752" cy="2598777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791" y="2226707"/>
            <a:ext cx="91440" cy="2598777"/>
          </a:xfrm>
          <a:prstGeom prst="roundRect">
            <a:avLst>
              <a:gd name="adj" fmla="val 34544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594" y="2460069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Unstructured Data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594" y="2915364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Resumes in diverse formats (PDFs, various templates) create inconsistencies, making data extraction difficult.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3397" y="5035987"/>
            <a:ext cx="3729752" cy="2598777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0537" y="5035987"/>
            <a:ext cx="91440" cy="2598777"/>
          </a:xfrm>
          <a:prstGeom prst="roundRect">
            <a:avLst>
              <a:gd name="adj" fmla="val 34544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6525339" y="5269349"/>
            <a:ext cx="319444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Risk of Overlooking Talent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5339" y="6053614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 screening increases the likelihood of missing qualified candidates due to human error or volume.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765" y="498396"/>
            <a:ext cx="7875270" cy="1132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Objectives: Streamlining Recruitment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0765" y="1902976"/>
            <a:ext cx="7875270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solution aims to automate key aspects of resume processing, enhancing efficiency and accuracy.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0765" y="2686645"/>
            <a:ext cx="407789" cy="407789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6188690" y="2720578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709767" y="2720578"/>
            <a:ext cx="3695462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Data Extraction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709767" y="3169206"/>
            <a:ext cx="728626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 a system to automatically pull critical information from PDF resumes.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0765" y="3821549"/>
            <a:ext cx="407789" cy="407789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6188690" y="3855482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709767" y="3855482"/>
            <a:ext cx="455306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Comprehensive Candidate Parsing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709767" y="4304109"/>
            <a:ext cx="7286268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Accurately extract essential details: Name, Email, Phone, Skills, Experience, and Education.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0765" y="5246370"/>
            <a:ext cx="407789" cy="407789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6188690" y="5280303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709767" y="5280303"/>
            <a:ext cx="367831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Efficient Data Management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709767" y="5728930"/>
            <a:ext cx="7286268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Store all parsed data systematically in an Excel database, ensuring easy access and analysis.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0765" y="6671191"/>
            <a:ext cx="407789" cy="407789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8" name="Text 15"/>
          <p:cNvSpPr/>
          <p:nvPr/>
        </p:nvSpPr>
        <p:spPr>
          <a:xfrm>
            <a:off x="6188690" y="6705124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709767" y="6705124"/>
            <a:ext cx="33630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Intelligent Data Handling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709767" y="7153751"/>
            <a:ext cx="7286268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features to prevent duplicate entries and allow seamless appending to existing files, maintaining data integrity.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66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Workflow: From Upload to Insight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64349"/>
            <a:ext cx="7556421" cy="32585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2258" y="6004917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Rank Candidates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302258" y="5250627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Analyze Skills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302258" y="450395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Parse Data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02258" y="374966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Upload Resumes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366" y="502325"/>
            <a:ext cx="8729901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Technology Stack: Powering the Parser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66" y="1438513"/>
            <a:ext cx="548045" cy="5480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366" y="2214920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/ UI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9366" y="2609850"/>
            <a:ext cx="42982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Streamlit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For intuitive and interactive web application development.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3" y="1438513"/>
            <a:ext cx="548045" cy="5480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66003" y="2214920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 Processing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166003" y="2609850"/>
            <a:ext cx="42982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The core language for all processing logic and automation.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1438513"/>
            <a:ext cx="548045" cy="5480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2640" y="2214920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PDF Parsing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92640" y="2609850"/>
            <a:ext cx="4298394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PyMuPDF (fitz)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Robust library for efficient text extraction from PDF documents.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6" y="3559493"/>
            <a:ext cx="548045" cy="5480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9366" y="4335899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Parsing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39366" y="4730829"/>
            <a:ext cx="42982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Gemini API / OpenRouter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Advanced AI models for intelligent resume data interpretation.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03" y="3559493"/>
            <a:ext cx="548045" cy="54804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66003" y="4335899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Storage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5166003" y="4730829"/>
            <a:ext cx="4298275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Pandas, OpenPyXL, XlsxWriter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Tools for structured data manipulation and Excel integration.</a:t>
            </a:r>
            <a:endParaRPr lang="en-US" sz="14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0" y="3559493"/>
            <a:ext cx="548045" cy="54804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92640" y="4335899"/>
            <a:ext cx="235648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Logging &amp; Validation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9692640" y="4730829"/>
            <a:ext cx="4298394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 logging, regex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Ensuring data integrity and system reliability.</a:t>
            </a:r>
            <a:endParaRPr lang="en-US" sz="14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66" y="5972651"/>
            <a:ext cx="548045" cy="54804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39366" y="6749058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Deployment Ready</a:t>
            </a:r>
            <a:endParaRPr lang="en-US" sz="1750" dirty="0"/>
          </a:p>
        </p:txBody>
      </p:sp>
      <p:sp>
        <p:nvSpPr>
          <p:cNvPr id="23" name="Text 14"/>
          <p:cNvSpPr/>
          <p:nvPr/>
        </p:nvSpPr>
        <p:spPr>
          <a:xfrm>
            <a:off x="639366" y="7143988"/>
            <a:ext cx="42982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Streamlit App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: Designed for seamless deployment and accessibility.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387" y="767834"/>
            <a:ext cx="8860274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Features: Enhancing HR Productivity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6387" y="1670447"/>
            <a:ext cx="6610707" cy="2000845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4" name="Shape 2"/>
          <p:cNvSpPr/>
          <p:nvPr/>
        </p:nvSpPr>
        <p:spPr>
          <a:xfrm>
            <a:off x="792480" y="1846540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736" y="1962150"/>
            <a:ext cx="237768" cy="2971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2480" y="2551033"/>
            <a:ext cx="2212896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Bulk Resume Upload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92480" y="2931795"/>
            <a:ext cx="625852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 multiple resumes simultaneously for maximum efficiency.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3187" y="1670447"/>
            <a:ext cx="6610826" cy="2000845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9" name="Shape 6"/>
          <p:cNvSpPr/>
          <p:nvPr/>
        </p:nvSpPr>
        <p:spPr>
          <a:xfrm>
            <a:off x="7579281" y="1846540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537" y="1962150"/>
            <a:ext cx="237768" cy="2971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9281" y="2551033"/>
            <a:ext cx="2920008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Cleaning &amp; Validation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79281" y="2931795"/>
            <a:ext cx="625863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Automatically cleans and validates critical fields like emails, phone numbers, and skills.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16387" y="3847386"/>
            <a:ext cx="6610707" cy="1719143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4" name="Shape 10"/>
          <p:cNvSpPr/>
          <p:nvPr/>
        </p:nvSpPr>
        <p:spPr>
          <a:xfrm>
            <a:off x="792480" y="4023479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36" y="4139089"/>
            <a:ext cx="237768" cy="2971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92480" y="4727972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 Detection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92480" y="5108734"/>
            <a:ext cx="625852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Prevents redundant entries based on filename, email, or candidate name.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3187" y="3847386"/>
            <a:ext cx="6610826" cy="1719143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9" name="Shape 14"/>
          <p:cNvSpPr/>
          <p:nvPr/>
        </p:nvSpPr>
        <p:spPr>
          <a:xfrm>
            <a:off x="7579281" y="4023479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537" y="4139089"/>
            <a:ext cx="237768" cy="2971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9281" y="4727972"/>
            <a:ext cx="290774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Seamless Excel Integration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79281" y="5108734"/>
            <a:ext cx="6258639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Options to download new Excel files or append data to existing ones.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16387" y="5742623"/>
            <a:ext cx="6610707" cy="1719143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24" name="Shape 18"/>
          <p:cNvSpPr/>
          <p:nvPr/>
        </p:nvSpPr>
        <p:spPr>
          <a:xfrm>
            <a:off x="792480" y="5918716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36" y="6034326"/>
            <a:ext cx="237768" cy="29718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2480" y="6623209"/>
            <a:ext cx="23968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Dashboard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92480" y="7003971"/>
            <a:ext cx="625852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Visual display of metrics and parsing results for quick overview.</a:t>
            </a:r>
            <a:endParaRPr lang="en-US" sz="1350" dirty="0"/>
          </a:p>
        </p:txBody>
      </p:sp>
      <p:sp>
        <p:nvSpPr>
          <p:cNvPr id="28" name="Shape 21"/>
          <p:cNvSpPr/>
          <p:nvPr/>
        </p:nvSpPr>
        <p:spPr>
          <a:xfrm>
            <a:off x="7403187" y="5742623"/>
            <a:ext cx="6610826" cy="1719143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29" name="Shape 22"/>
          <p:cNvSpPr/>
          <p:nvPr/>
        </p:nvSpPr>
        <p:spPr>
          <a:xfrm>
            <a:off x="7579281" y="5918716"/>
            <a:ext cx="528399" cy="528399"/>
          </a:xfrm>
          <a:prstGeom prst="roundRect">
            <a:avLst>
              <a:gd name="adj" fmla="val 17303374"/>
            </a:avLst>
          </a:prstGeom>
          <a:solidFill>
            <a:srgbClr val="3E2513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537" y="6034326"/>
            <a:ext cx="237768" cy="29718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79281" y="6623209"/>
            <a:ext cx="220170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API Handling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579281" y="7003971"/>
            <a:ext cx="6258639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Includes retry mechanisms and rate limiting for robust API interactions.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086" y="542330"/>
            <a:ext cx="11075432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Works: AI-Powered Candidate Ranking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086" y="1552813"/>
            <a:ext cx="1325022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next evolution: intelligently matching candidates to job roles.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0086" y="2090023"/>
            <a:ext cx="6526530" cy="3322915"/>
          </a:xfrm>
          <a:prstGeom prst="roundRect">
            <a:avLst>
              <a:gd name="adj" fmla="val 89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0114" y="2310051"/>
            <a:ext cx="449187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AI-Powered Candidate Ranking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10114" y="2797969"/>
            <a:ext cx="6086475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Utilize NLP and ML models to rank candidates based on their resume fit against specific job descriptions.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10114" y="3546991"/>
            <a:ext cx="6086475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Benefit: Instantly shortlists the most relevant candidates, saving HR significant time.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10114" y="4246721"/>
            <a:ext cx="608647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How: Train BERT/LLM models for semantic similarity, comparing candidate skills and experience to job requirements.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3784" y="2090023"/>
            <a:ext cx="6526530" cy="3322915"/>
          </a:xfrm>
          <a:prstGeom prst="roundRect">
            <a:avLst>
              <a:gd name="adj" fmla="val 89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33811" y="2310051"/>
            <a:ext cx="452199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Candidate Filtering by Job Role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633811" y="2797969"/>
            <a:ext cx="6086475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Enable HR to upload a job description (JD) to automatically filter candidates whose resumes align with the role.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33811" y="3546991"/>
            <a:ext cx="6086475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Example: For a "Data Scientist" role, the system prioritizes candidates with Python, ML, Statistics, and TensorFlow skills.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85838" y="5930503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It’s Beneficial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5838" y="6534269"/>
            <a:ext cx="1295447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Time Savings: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Drastically reduces the time spent sifting through large resume pools.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5838" y="6918603"/>
            <a:ext cx="1295447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Role-Specific Shortlisting: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Ensures highly accurate and relevant candidate selection, moving beyond manual scanning.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85838" y="7302937"/>
            <a:ext cx="1295447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Scalability: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Supports high-volume hiring initiatives like campus recruitment and large-scale walk-ins.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690086" y="5634752"/>
            <a:ext cx="22860" cy="2052518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160" y="784979"/>
            <a:ext cx="1226534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 Plan: Candidate Ranking Module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160" y="1826300"/>
            <a:ext cx="132080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strategic approach to integrate AI-driven candidate matching.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160" y="2380059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1160" y="2702481"/>
            <a:ext cx="426720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711160" y="284976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Input Integration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11160" y="3289102"/>
            <a:ext cx="426720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HR uploads the Job Description (text or PDF) alongside candidate resumes.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81481" y="2380059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1481" y="2702481"/>
            <a:ext cx="426731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181481" y="2849761"/>
            <a:ext cx="30318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Preprocessing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181481" y="3289102"/>
            <a:ext cx="426731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Utilize NLP techniques (e.g., spaCy, NLTK) to extract key keywords and phrases from the JD.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51921" y="2380059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51921" y="2702481"/>
            <a:ext cx="426731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651921" y="2849761"/>
            <a:ext cx="3863816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Candidate Matching Algorithm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651921" y="3289102"/>
            <a:ext cx="4267319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Compare extracted JD keywords with each candidate’s skills, education, and experience from parsed resumes, assigning a matching score.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1921" y="4711660"/>
            <a:ext cx="426731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Score = (Skill Match %) + (Experience Match %) + (Education Match %)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1160" y="5732740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1160" y="6055162"/>
            <a:ext cx="650247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9" name="Text 17"/>
          <p:cNvSpPr/>
          <p:nvPr/>
        </p:nvSpPr>
        <p:spPr>
          <a:xfrm>
            <a:off x="711160" y="6202442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Intelligent Filtering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11160" y="66417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Display only candidates with a matching score above a predefined threshold (e.g., 70%).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416760" y="5732740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416760" y="6055162"/>
            <a:ext cx="650247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3" name="Text 21"/>
          <p:cNvSpPr/>
          <p:nvPr/>
        </p:nvSpPr>
        <p:spPr>
          <a:xfrm>
            <a:off x="7416760" y="6202442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Ranked Output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7416760" y="6641783"/>
            <a:ext cx="65024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Present a filtered candidate list, ranked by their relevance to the job role.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28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Transitioning to a Desktop Application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Current project runs as 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Streamlit web app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Here's how to develop it into a standalone desktop application: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367141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Option 1: PyInstaller (Convert to Executable)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96835" y="1641277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How: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Use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pyinstaller --onefile resume3.py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69996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Creates a standalone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.exe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(Windows) /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.app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(Mac) / binary (Linux).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987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Benefit: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HR team can run the application locally without requiring a Python environment setup.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1981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Limitation: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application will still open in a browser window, as Streamlit is inherently web-first.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628781"/>
            <a:ext cx="6780014" cy="67800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61171" y="1315283"/>
            <a:ext cx="433756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Option 2: Electron + Streamlit (Hybrid Desktop App)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61171" y="16412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How: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Bundle your Streamlit application within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Electron.js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1171" y="186237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Creates a true desktop application with a native-like window, providing a seamless user experience.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2083475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Benefit: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Offers a fully integrated desktop experience, bypassing browser limitations and leveraging Electron's desktop features.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24860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Consideration: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Involves more complex development and packaging compared to PyInstaller.</a:t>
            </a:r>
            <a:endParaRPr lang="en-US" sz="8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279499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2025-09-23T18:21:43Z</dcterms:created>
  <dcterms:modified xsi:type="dcterms:W3CDTF">2025-09-23T18:21:43Z</dcterms:modified>
</cp:coreProperties>
</file>